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10.04.2022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12.04.22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 </a:t>
            </a:r>
            <a:r>
              <a:rPr lang="tr-TR" sz="1800" b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13:15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B2-D10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828733" y="4849544"/>
            <a:ext cx="3771967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RIZA ATAKAN GENÇ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21519012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368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Yeni </a:t>
            </a:r>
            <a:r>
              <a:rPr lang="tr-TR" sz="2400" b="1" u="sng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Kumarin-Triazol</a:t>
            </a: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u="sng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Hibritlerinin</a:t>
            </a:r>
            <a:r>
              <a:rPr lang="tr-TR" sz="2400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Sentezi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 Dr. Çiğdem YOLAÇAN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xmlns="" id="{AE799B2A-2314-4EE4-AC50-ACA368FDB0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8125" y="6998384"/>
            <a:ext cx="4584700" cy="1898650"/>
          </a:xfrm>
          <a:prstGeom prst="rect">
            <a:avLst/>
          </a:prstGeom>
        </p:spPr>
      </p:pic>
      <p:pic>
        <p:nvPicPr>
          <p:cNvPr id="17" name="Resim 16" descr="kişi, gök, açık hava, adam içeren bir resim&#10;&#10;Açıklama otomatik olarak oluşturuldu">
            <a:extLst>
              <a:ext uri="{FF2B5EF4-FFF2-40B4-BE49-F238E27FC236}">
                <a16:creationId xmlns:a16="http://schemas.microsoft.com/office/drawing/2014/main" xmlns="" id="{AAD6CB63-E240-4E10-A88A-ECF528AC28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69" y="2209578"/>
            <a:ext cx="2038887" cy="249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303</TotalTime>
  <Words>38</Words>
  <Application>Microsoft Office PowerPoint</Application>
  <PresentationFormat>Özel</PresentationFormat>
  <Paragraphs>20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30</cp:revision>
  <dcterms:created xsi:type="dcterms:W3CDTF">2016-11-29T08:51:08Z</dcterms:created>
  <dcterms:modified xsi:type="dcterms:W3CDTF">2022-04-10T18:14:42Z</dcterms:modified>
</cp:coreProperties>
</file>